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4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307D6-AFDC-0C4C-9778-3DB72E367AC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8261F-E9DF-444B-8287-7D5C718ACA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9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261F-E9DF-444B-8287-7D5C718ACA1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468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8261F-E9DF-444B-8287-7D5C718ACA1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4098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19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56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54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91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09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934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016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09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65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781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70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4B14A-565A-F141-90B2-CAE20C18C7B2}" type="datetimeFigureOut">
              <a:rPr kumimoji="1" lang="zh-CN" altLang="en-US" smtClean="0"/>
              <a:t>4/30/16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D52D-C508-3748-9346-7E363A3F0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34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microsoft.com/office/2007/relationships/hdphoto" Target="../media/hdphoto18.wdp"/><Relationship Id="rId6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png"/><Relationship Id="rId5" Type="http://schemas.microsoft.com/office/2007/relationships/hdphoto" Target="../media/hdphoto5.wdp"/><Relationship Id="rId6" Type="http://schemas.openxmlformats.org/officeDocument/2006/relationships/image" Target="../media/image6.png"/><Relationship Id="rId7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8.png"/><Relationship Id="rId5" Type="http://schemas.microsoft.com/office/2007/relationships/hdphoto" Target="../media/hdphoto8.wdp"/><Relationship Id="rId6" Type="http://schemas.microsoft.com/office/2007/relationships/hdphoto" Target="../media/hdphoto9.wdp"/><Relationship Id="rId7" Type="http://schemas.microsoft.com/office/2007/relationships/hdphoto" Target="../media/hdphoto10.wdp"/><Relationship Id="rId8" Type="http://schemas.microsoft.com/office/2007/relationships/hdphoto" Target="../media/hdphoto11.wdp"/><Relationship Id="rId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10.png"/><Relationship Id="rId5" Type="http://schemas.microsoft.com/office/2007/relationships/hdphoto" Target="../media/hdphoto14.wdp"/><Relationship Id="rId6" Type="http://schemas.openxmlformats.org/officeDocument/2006/relationships/image" Target="../media/image11.png"/><Relationship Id="rId7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cards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608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maxresdefault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50" b="100000" l="0" r="100000">
                        <a14:foregroundMark x1="8883" y1="51100" x2="8883" y2="51100"/>
                        <a14:foregroundMark x1="4267" y1="50825" x2="4267" y2="50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3385776"/>
            <a:ext cx="3403600" cy="2269067"/>
          </a:xfrm>
          <a:prstGeom prst="rect">
            <a:avLst/>
          </a:prstGeom>
        </p:spPr>
      </p:pic>
      <p:pic>
        <p:nvPicPr>
          <p:cNvPr id="10" name="图片 9" descr="a22d1401gw1ejj09s6ocmj21jf13vgx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03" y="474133"/>
            <a:ext cx="3534032" cy="2542022"/>
          </a:xfrm>
          <a:prstGeom prst="rect">
            <a:avLst/>
          </a:prstGeom>
        </p:spPr>
      </p:pic>
      <p:pic>
        <p:nvPicPr>
          <p:cNvPr id="11" name="图片 10" descr="2015012103032578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" y="474133"/>
            <a:ext cx="4082073" cy="26774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7849" y="565484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288612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19291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3418641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ownload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5"/>
          <a:stretch/>
        </p:blipFill>
        <p:spPr>
          <a:xfrm>
            <a:off x="577850" y="249764"/>
            <a:ext cx="2603500" cy="2874435"/>
          </a:xfrm>
          <a:prstGeom prst="rect">
            <a:avLst/>
          </a:prstGeom>
        </p:spPr>
      </p:pic>
      <p:pic>
        <p:nvPicPr>
          <p:cNvPr id="7" name="图片 6" descr="images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" b="10409"/>
          <a:stretch/>
        </p:blipFill>
        <p:spPr>
          <a:xfrm>
            <a:off x="6316911" y="249764"/>
            <a:ext cx="2374900" cy="2874436"/>
          </a:xfrm>
          <a:prstGeom prst="rect">
            <a:avLst/>
          </a:prstGeom>
        </p:spPr>
      </p:pic>
      <p:pic>
        <p:nvPicPr>
          <p:cNvPr id="8" name="图片 7" descr="28bf0342d4ade93440fcf77df73603c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"/>
          <a:stretch/>
        </p:blipFill>
        <p:spPr>
          <a:xfrm>
            <a:off x="2590800" y="2751668"/>
            <a:ext cx="3488267" cy="3327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57849" y="565484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288612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9291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148382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0122142115399758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2" y="757259"/>
            <a:ext cx="3487256" cy="1884342"/>
          </a:xfrm>
          <a:prstGeom prst="rect">
            <a:avLst/>
          </a:prstGeom>
        </p:spPr>
      </p:pic>
      <p:pic>
        <p:nvPicPr>
          <p:cNvPr id="7" name="图片 6" descr="PROD_PHOTO_201403211509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66" y="0"/>
            <a:ext cx="3708400" cy="3708400"/>
          </a:xfrm>
          <a:prstGeom prst="rect">
            <a:avLst/>
          </a:prstGeom>
        </p:spPr>
      </p:pic>
      <p:pic>
        <p:nvPicPr>
          <p:cNvPr id="9" name="图片 8" descr="IMG_3388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7" b="93700" l="4539" r="89993">
                        <a14:foregroundMark x1="31572" y1="47288" x2="31572" y2="47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5192" y="3346449"/>
            <a:ext cx="3200401" cy="24003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57849" y="565484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1288612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19291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27019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B1hjJiIFXXXXcmXVXXXXXXXXXX_!!0-item_pic.jpg_200x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70933"/>
            <a:ext cx="2540000" cy="2540000"/>
          </a:xfrm>
          <a:prstGeom prst="rect">
            <a:avLst/>
          </a:prstGeom>
        </p:spPr>
      </p:pic>
      <p:pic>
        <p:nvPicPr>
          <p:cNvPr id="6" name="图片 5" descr="8619994_886C08E1D961B806EB57EFBEA313AF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32" y="3302669"/>
            <a:ext cx="3132668" cy="2352174"/>
          </a:xfrm>
          <a:prstGeom prst="rect">
            <a:avLst/>
          </a:prstGeom>
        </p:spPr>
      </p:pic>
      <p:pic>
        <p:nvPicPr>
          <p:cNvPr id="7" name="图片 6" descr="194224L43-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6" r="8266" b="13564"/>
          <a:stretch/>
        </p:blipFill>
        <p:spPr>
          <a:xfrm>
            <a:off x="4944533" y="270933"/>
            <a:ext cx="3386668" cy="27904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57849" y="565484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288612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0" name="文本框 9"/>
          <p:cNvSpPr txBox="1"/>
          <p:nvPr/>
        </p:nvSpPr>
        <p:spPr>
          <a:xfrm>
            <a:off x="6819291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304090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ownload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2"/>
          <a:stretch/>
        </p:blipFill>
        <p:spPr>
          <a:xfrm>
            <a:off x="935566" y="514349"/>
            <a:ext cx="3175000" cy="2444751"/>
          </a:xfrm>
          <a:prstGeom prst="rect">
            <a:avLst/>
          </a:prstGeom>
        </p:spPr>
      </p:pic>
      <p:pic>
        <p:nvPicPr>
          <p:cNvPr id="7" name="图片 6" descr="download (1)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"/>
          <a:stretch/>
        </p:blipFill>
        <p:spPr>
          <a:xfrm>
            <a:off x="5416550" y="514349"/>
            <a:ext cx="3187700" cy="24320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b="3951"/>
          <a:stretch/>
        </p:blipFill>
        <p:spPr>
          <a:xfrm>
            <a:off x="3119358" y="3151622"/>
            <a:ext cx="3699933" cy="274167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57849" y="565484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1288612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819291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3408654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6049" b="10124"/>
          <a:stretch/>
        </p:blipFill>
        <p:spPr>
          <a:xfrm>
            <a:off x="-24364" y="0"/>
            <a:ext cx="4867283" cy="3589867"/>
          </a:xfrm>
          <a:prstGeom prst="rect">
            <a:avLst/>
          </a:prstGeom>
        </p:spPr>
      </p:pic>
      <p:pic>
        <p:nvPicPr>
          <p:cNvPr id="6" name="图片 5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17" y="325967"/>
            <a:ext cx="3289300" cy="2463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32" b="82493" l="10000" r="90000"/>
                    </a14:imgEffect>
                  </a14:imgLayer>
                </a14:imgProps>
              </a:ext>
            </a:extLst>
          </a:blip>
          <a:srcRect t="16049" b="10124"/>
          <a:stretch/>
        </p:blipFill>
        <p:spPr>
          <a:xfrm>
            <a:off x="2400825" y="3251200"/>
            <a:ext cx="4155557" cy="30649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32" b="82493" l="10000" r="90000"/>
                    </a14:imgEffect>
                  </a14:imgLayer>
                </a14:imgProps>
              </a:ext>
            </a:extLst>
          </a:blip>
          <a:srcRect t="16049" b="10124"/>
          <a:stretch/>
        </p:blipFill>
        <p:spPr>
          <a:xfrm>
            <a:off x="3517900" y="3390540"/>
            <a:ext cx="3966634" cy="292559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00384" y="5808301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288612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9291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256734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/>
          <a:srcRect b="10261"/>
          <a:stretch/>
        </p:blipFill>
        <p:spPr>
          <a:xfrm>
            <a:off x="4718052" y="351366"/>
            <a:ext cx="3517900" cy="20362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7" y="139697"/>
            <a:ext cx="3251200" cy="325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70" y="1900758"/>
            <a:ext cx="465667" cy="465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35" y="2709332"/>
            <a:ext cx="465667" cy="465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1993897"/>
            <a:ext cx="465667" cy="465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34" y="1507066"/>
            <a:ext cx="465667" cy="465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1646764"/>
            <a:ext cx="465667" cy="465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159932"/>
            <a:ext cx="465667" cy="465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34" y="2387599"/>
            <a:ext cx="465667" cy="465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68" y="1299630"/>
            <a:ext cx="465667" cy="4656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567" y="2040464"/>
            <a:ext cx="465667" cy="4656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2" y="2154765"/>
            <a:ext cx="465667" cy="4656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735" y="2556932"/>
            <a:ext cx="465667" cy="4656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1" y="1202266"/>
            <a:ext cx="465667" cy="4656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735" y="1951560"/>
            <a:ext cx="465667" cy="4656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214963"/>
            <a:ext cx="465667" cy="4656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1" y="1299630"/>
            <a:ext cx="465667" cy="4656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167" y="2620432"/>
            <a:ext cx="465667" cy="46566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/>
          <a:srcRect t="19452"/>
          <a:stretch/>
        </p:blipFill>
        <p:spPr>
          <a:xfrm>
            <a:off x="3293534" y="3462865"/>
            <a:ext cx="3090333" cy="248920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33" y="5266265"/>
            <a:ext cx="465667" cy="4656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67" y="5723464"/>
            <a:ext cx="465667" cy="46566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500384" y="5808301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1288612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6819291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203257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9753" b="50617"/>
          <a:stretch/>
        </p:blipFill>
        <p:spPr>
          <a:xfrm>
            <a:off x="3405716" y="3234435"/>
            <a:ext cx="2808436" cy="2760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50741" b="50617"/>
          <a:stretch/>
        </p:blipFill>
        <p:spPr>
          <a:xfrm>
            <a:off x="838199" y="338666"/>
            <a:ext cx="2734733" cy="27415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0988" t="50617"/>
          <a:stretch/>
        </p:blipFill>
        <p:spPr>
          <a:xfrm>
            <a:off x="5706533" y="338666"/>
            <a:ext cx="2658533" cy="267862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0384" y="5842337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288612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9" name="文本框 8"/>
          <p:cNvSpPr txBox="1"/>
          <p:nvPr/>
        </p:nvSpPr>
        <p:spPr>
          <a:xfrm>
            <a:off x="6822185" y="315162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1570212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57849" y="5300469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631147" y="3287254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6" name="文本框 5"/>
          <p:cNvSpPr txBox="1"/>
          <p:nvPr/>
        </p:nvSpPr>
        <p:spPr>
          <a:xfrm>
            <a:off x="6819291" y="3439488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65465" t="66696" r="19697" b="15795"/>
          <a:stretch/>
        </p:blipFill>
        <p:spPr>
          <a:xfrm>
            <a:off x="3234267" y="3795086"/>
            <a:ext cx="2455333" cy="15053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25131" t="31594" r="59613" b="39735"/>
          <a:stretch/>
        </p:blipFill>
        <p:spPr>
          <a:xfrm>
            <a:off x="424282" y="688252"/>
            <a:ext cx="2623718" cy="2463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66139" r="86364"/>
          <a:stretch/>
        </p:blipFill>
        <p:spPr>
          <a:xfrm>
            <a:off x="6112933" y="846667"/>
            <a:ext cx="1811258" cy="27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9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02" y="188898"/>
            <a:ext cx="3189526" cy="31735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70" y="3400037"/>
            <a:ext cx="2730500" cy="2971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7500" t="27112" r="50633" b="18012"/>
          <a:stretch/>
        </p:blipFill>
        <p:spPr>
          <a:xfrm>
            <a:off x="363444" y="188899"/>
            <a:ext cx="3369191" cy="32111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57849" y="5808300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631147" y="3287254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9291" y="3439488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305838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ard 03-a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85" y="625270"/>
            <a:ext cx="3528523" cy="3528523"/>
          </a:xfrm>
          <a:prstGeom prst="rect">
            <a:avLst/>
          </a:prstGeom>
        </p:spPr>
      </p:pic>
      <p:pic>
        <p:nvPicPr>
          <p:cNvPr id="9" name="图片 8" descr="card03-b.jpe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71" y="1008034"/>
            <a:ext cx="3563194" cy="35631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>
                        <a14:backgroundMark x1="72000" y1="39333" x2="72000" y2="39333"/>
                        <a14:backgroundMark x1="74000" y1="34444" x2="74000" y2="34444"/>
                        <a14:backgroundMark x1="65600" y1="43556" x2="65600" y2="43556"/>
                        <a14:backgroundMark x1="74400" y1="85333" x2="74400" y2="85333"/>
                        <a14:backgroundMark x1="75400" y1="32444" x2="75400" y2="32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926" y="1750638"/>
            <a:ext cx="2670172" cy="24031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61049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1288612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819291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230579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35" y="462854"/>
            <a:ext cx="3189526" cy="31735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7" y="512233"/>
            <a:ext cx="3657600" cy="3124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7849" y="5808300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631147" y="3287254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9" name="文本框 8"/>
          <p:cNvSpPr txBox="1"/>
          <p:nvPr/>
        </p:nvSpPr>
        <p:spPr>
          <a:xfrm>
            <a:off x="6819291" y="3439488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8563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8114" y="3890229"/>
            <a:ext cx="2726288" cy="24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7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0"/>
            <a:ext cx="3200400" cy="360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234" y="59267"/>
            <a:ext cx="3547533" cy="35475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733" y="3862493"/>
            <a:ext cx="3539067" cy="2123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7849" y="5808300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631147" y="3287254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9" name="文本框 8"/>
          <p:cNvSpPr txBox="1"/>
          <p:nvPr/>
        </p:nvSpPr>
        <p:spPr>
          <a:xfrm>
            <a:off x="6819291" y="3439488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123032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IMG_339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0" t="10803" r="7210" b="13312"/>
          <a:stretch/>
        </p:blipFill>
        <p:spPr>
          <a:xfrm>
            <a:off x="5009686" y="251423"/>
            <a:ext cx="3448419" cy="2575609"/>
          </a:xfrm>
          <a:prstGeom prst="rect">
            <a:avLst/>
          </a:prstGeom>
        </p:spPr>
      </p:pic>
      <p:pic>
        <p:nvPicPr>
          <p:cNvPr id="7" name="图片 6" descr="IMG_3395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7" t="26082" r="10163" b="7551"/>
          <a:stretch/>
        </p:blipFill>
        <p:spPr>
          <a:xfrm>
            <a:off x="395078" y="251423"/>
            <a:ext cx="3633788" cy="2626310"/>
          </a:xfrm>
          <a:prstGeom prst="rect">
            <a:avLst/>
          </a:prstGeom>
        </p:spPr>
      </p:pic>
      <p:pic>
        <p:nvPicPr>
          <p:cNvPr id="8" name="图片 7" descr="IMG_3394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t="13333" r="11852" b="8148"/>
          <a:stretch/>
        </p:blipFill>
        <p:spPr>
          <a:xfrm>
            <a:off x="3121469" y="3439488"/>
            <a:ext cx="2978696" cy="24476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57849" y="5808300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288612" y="282703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9291" y="2931656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412332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IMG_338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4974" b="7688"/>
          <a:stretch/>
        </p:blipFill>
        <p:spPr>
          <a:xfrm>
            <a:off x="5415401" y="335370"/>
            <a:ext cx="3212112" cy="2804756"/>
          </a:xfrm>
          <a:prstGeom prst="rect">
            <a:avLst/>
          </a:prstGeom>
        </p:spPr>
      </p:pic>
      <p:pic>
        <p:nvPicPr>
          <p:cNvPr id="7" name="图片 6" descr="IMG_338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 t="6270" r="8151" b="10964"/>
          <a:stretch/>
        </p:blipFill>
        <p:spPr>
          <a:xfrm>
            <a:off x="3234814" y="3342725"/>
            <a:ext cx="3203691" cy="2832061"/>
          </a:xfrm>
          <a:prstGeom prst="rect">
            <a:avLst/>
          </a:prstGeom>
        </p:spPr>
      </p:pic>
      <p:pic>
        <p:nvPicPr>
          <p:cNvPr id="8" name="图片 7" descr="IMG_3386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t="11705" r="11913" b="10129"/>
          <a:stretch/>
        </p:blipFill>
        <p:spPr>
          <a:xfrm>
            <a:off x="829066" y="411415"/>
            <a:ext cx="3428853" cy="27287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93306" y="5977804"/>
            <a:ext cx="822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288612" y="2827032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9291" y="2931656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320064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card-2-b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3333" y1="45419" x2="93333" y2="45419"/>
                        <a14:foregroundMark x1="87500" y1="22222" x2="87500" y2="22222"/>
                        <a14:foregroundMark x1="53889" y1="14815" x2="53889" y2="14815"/>
                        <a14:foregroundMark x1="48056" y1="23392" x2="48056" y2="23392"/>
                        <a14:foregroundMark x1="25000" y1="55166" x2="25000" y2="55166"/>
                        <a14:foregroundMark x1="15556" y1="39571" x2="15556" y2="39571"/>
                        <a14:foregroundMark x1="14444" y1="21053" x2="14444" y2="21053"/>
                        <a14:foregroundMark x1="27500" y1="7018" x2="27500" y2="7018"/>
                        <a14:foregroundMark x1="50278" y1="9747" x2="50278" y2="9747"/>
                        <a14:foregroundMark x1="38611" y1="8967" x2="38611" y2="8967"/>
                        <a14:foregroundMark x1="45000" y1="17739" x2="45000" y2="17739"/>
                        <a14:foregroundMark x1="76111" y1="13840" x2="76111" y2="13840"/>
                        <a14:foregroundMark x1="76111" y1="5263" x2="76111" y2="5263"/>
                        <a14:foregroundMark x1="63333" y1="12281" x2="63333" y2="12281"/>
                        <a14:foregroundMark x1="31667" y1="23392" x2="31667" y2="23392"/>
                        <a14:foregroundMark x1="39722" y1="25926" x2="39722" y2="25926"/>
                        <a14:foregroundMark x1="31667" y1="13060" x2="31667" y2="13060"/>
                        <a14:foregroundMark x1="80278" y1="17739" x2="80278" y2="17739"/>
                        <a14:foregroundMark x1="85000" y1="17349" x2="85000" y2="17349"/>
                        <a14:foregroundMark x1="86389" y1="27096" x2="86389" y2="27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706" r="-16744"/>
          <a:stretch/>
        </p:blipFill>
        <p:spPr>
          <a:xfrm>
            <a:off x="515030" y="1323496"/>
            <a:ext cx="2839741" cy="3126009"/>
          </a:xfrm>
        </p:spPr>
      </p:pic>
      <p:pic>
        <p:nvPicPr>
          <p:cNvPr id="8" name="图片 7" descr="card1-a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3750" y1="95885" x2="43750" y2="95885"/>
                        <a14:foregroundMark x1="45673" y1="87654" x2="45673" y2="87654"/>
                        <a14:foregroundMark x1="53365" y1="93416" x2="53365" y2="93416"/>
                        <a14:foregroundMark x1="53365" y1="84362" x2="53365" y2="84362"/>
                        <a14:foregroundMark x1="53846" y1="87243" x2="53846" y2="87243"/>
                        <a14:foregroundMark x1="56250" y1="90123" x2="56250" y2="90123"/>
                        <a14:foregroundMark x1="44712" y1="91358" x2="44712" y2="91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71" y="1323495"/>
            <a:ext cx="2752550" cy="3215719"/>
          </a:xfrm>
          <a:prstGeom prst="rect">
            <a:avLst/>
          </a:prstGeom>
        </p:spPr>
      </p:pic>
      <p:pic>
        <p:nvPicPr>
          <p:cNvPr id="9" name="图片 8" descr="card-2-a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97" y="1323496"/>
            <a:ext cx="2548128" cy="31211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61049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1288612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19291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412951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ard 1-b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91" y="2324895"/>
            <a:ext cx="1462110" cy="2205925"/>
          </a:xfrm>
          <a:prstGeom prst="rect">
            <a:avLst/>
          </a:prstGeom>
        </p:spPr>
      </p:pic>
      <p:pic>
        <p:nvPicPr>
          <p:cNvPr id="8" name="图片 7" descr="card 02 -c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7703" y1="16000" x2="77703" y2="16000"/>
                        <a14:foregroundMark x1="71622" y1="5111" x2="71622" y2="5111"/>
                        <a14:foregroundMark x1="28378" y1="19111" x2="28378" y2="19111"/>
                        <a14:foregroundMark x1="44595" y1="16889" x2="44595" y2="16889"/>
                        <a14:foregroundMark x1="38851" y1="24222" x2="38851" y2="24222"/>
                        <a14:foregroundMark x1="13176" y1="56000" x2="13176" y2="56000"/>
                        <a14:foregroundMark x1="80068" y1="53778" x2="80068" y2="53778"/>
                        <a14:foregroundMark x1="34459" y1="88889" x2="34459" y2="88889"/>
                        <a14:foregroundMark x1="59459" y1="97333" x2="59459" y2="97333"/>
                        <a14:foregroundMark x1="37838" y1="90667" x2="37838" y2="90667"/>
                        <a14:foregroundMark x1="89865" y1="48667" x2="89865" y2="4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66" y="1372339"/>
            <a:ext cx="1282324" cy="3158481"/>
          </a:xfrm>
          <a:prstGeom prst="rect">
            <a:avLst/>
          </a:prstGeom>
        </p:spPr>
      </p:pic>
      <p:pic>
        <p:nvPicPr>
          <p:cNvPr id="4" name="图片 3" descr="card 02 -c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7703" y1="16000" x2="77703" y2="16000"/>
                        <a14:foregroundMark x1="71622" y1="5111" x2="71622" y2="5111"/>
                        <a14:foregroundMark x1="28378" y1="19111" x2="28378" y2="19111"/>
                        <a14:foregroundMark x1="44595" y1="16889" x2="44595" y2="16889"/>
                        <a14:foregroundMark x1="38851" y1="24222" x2="38851" y2="24222"/>
                        <a14:foregroundMark x1="13176" y1="56000" x2="13176" y2="56000"/>
                        <a14:foregroundMark x1="80068" y1="53778" x2="80068" y2="53778"/>
                        <a14:foregroundMark x1="34459" y1="88889" x2="34459" y2="88889"/>
                        <a14:foregroundMark x1="59459" y1="97333" x2="59459" y2="97333"/>
                        <a14:foregroundMark x1="37838" y1="90667" x2="37838" y2="90667"/>
                        <a14:foregroundMark x1="89865" y1="48667" x2="89865" y2="4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4" y="1981941"/>
            <a:ext cx="1269772" cy="2384633"/>
          </a:xfrm>
          <a:prstGeom prst="rect">
            <a:avLst/>
          </a:prstGeom>
        </p:spPr>
      </p:pic>
      <p:pic>
        <p:nvPicPr>
          <p:cNvPr id="5" name="图片 4" descr="card 1-b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43" y="1981941"/>
            <a:ext cx="1447799" cy="2384633"/>
          </a:xfrm>
          <a:prstGeom prst="rect">
            <a:avLst/>
          </a:prstGeom>
        </p:spPr>
      </p:pic>
      <p:pic>
        <p:nvPicPr>
          <p:cNvPr id="6" name="图片 5" descr="card 02 -c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77703" y1="16000" x2="77703" y2="16000"/>
                        <a14:foregroundMark x1="71622" y1="5111" x2="71622" y2="5111"/>
                        <a14:foregroundMark x1="28378" y1="19111" x2="28378" y2="19111"/>
                        <a14:foregroundMark x1="44595" y1="16889" x2="44595" y2="16889"/>
                        <a14:foregroundMark x1="38851" y1="24222" x2="38851" y2="24222"/>
                        <a14:foregroundMark x1="13176" y1="56000" x2="13176" y2="56000"/>
                        <a14:foregroundMark x1="80068" y1="53778" x2="80068" y2="53778"/>
                        <a14:foregroundMark x1="34459" y1="88889" x2="34459" y2="88889"/>
                        <a14:foregroundMark x1="59459" y1="97333" x2="59459" y2="97333"/>
                        <a14:foregroundMark x1="37838" y1="90667" x2="37838" y2="90667"/>
                        <a14:foregroundMark x1="89865" y1="48667" x2="89865" y2="4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7" y="2172496"/>
            <a:ext cx="1282324" cy="2205925"/>
          </a:xfrm>
          <a:prstGeom prst="rect">
            <a:avLst/>
          </a:prstGeom>
        </p:spPr>
      </p:pic>
      <p:pic>
        <p:nvPicPr>
          <p:cNvPr id="7" name="图片 6" descr="card 1-b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52" y="1372339"/>
            <a:ext cx="1462110" cy="300608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61049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1288612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19291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274290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rd 04 - b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4833" y1="46333" x2="64833" y2="46333"/>
                        <a14:backgroundMark x1="37833" y1="45500" x2="37833" y2="45500"/>
                        <a14:backgroundMark x1="25167" y1="56833" x2="25167" y2="5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10899" r="21474"/>
          <a:stretch/>
        </p:blipFill>
        <p:spPr>
          <a:xfrm>
            <a:off x="365033" y="1032825"/>
            <a:ext cx="2420569" cy="3801727"/>
          </a:xfrm>
          <a:prstGeom prst="rect">
            <a:avLst/>
          </a:prstGeom>
        </p:spPr>
      </p:pic>
      <p:pic>
        <p:nvPicPr>
          <p:cNvPr id="7" name="图片 6" descr="card 04 - c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backgroundMark x1="74250" y1="44750" x2="74250" y2="44750"/>
                        <a14:backgroundMark x1="35250" y1="41500" x2="35250" y2="41500"/>
                        <a14:backgroundMark x1="18750" y1="42500" x2="18750" y2="42500"/>
                        <a14:backgroundMark x1="53500" y1="79000" x2="53500" y2="79000"/>
                        <a14:backgroundMark x1="29250" y1="73250" x2="29250" y2="73250"/>
                        <a14:backgroundMark x1="44500" y1="97000" x2="445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17" y="1032825"/>
            <a:ext cx="3445561" cy="3445561"/>
          </a:xfrm>
          <a:prstGeom prst="rect">
            <a:avLst/>
          </a:prstGeom>
        </p:spPr>
      </p:pic>
      <p:pic>
        <p:nvPicPr>
          <p:cNvPr id="8" name="图片 7" descr="479_貓貓狗狗齊來做瑜伽_1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23" y="1208582"/>
            <a:ext cx="2989475" cy="36259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61049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288612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9291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215840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ard 7 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6" y="2141303"/>
            <a:ext cx="2536866" cy="1967512"/>
          </a:xfrm>
          <a:prstGeom prst="rect">
            <a:avLst/>
          </a:prstGeom>
        </p:spPr>
      </p:pic>
      <p:pic>
        <p:nvPicPr>
          <p:cNvPr id="7" name="图片 6" descr="card 8 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42" b="10742"/>
          <a:stretch/>
        </p:blipFill>
        <p:spPr>
          <a:xfrm>
            <a:off x="3223589" y="1873915"/>
            <a:ext cx="2742314" cy="2234900"/>
          </a:xfrm>
          <a:prstGeom prst="rect">
            <a:avLst/>
          </a:prstGeom>
        </p:spPr>
      </p:pic>
      <p:pic>
        <p:nvPicPr>
          <p:cNvPr id="8" name="图片 7" descr="card 08 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43" y="2141304"/>
            <a:ext cx="2600236" cy="19675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61049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288612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9291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94862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243635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3"/>
          <a:stretch/>
        </p:blipFill>
        <p:spPr>
          <a:xfrm>
            <a:off x="198680" y="979775"/>
            <a:ext cx="2400102" cy="32807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02" y="979775"/>
            <a:ext cx="2507835" cy="32754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70" y="979775"/>
            <a:ext cx="2661314" cy="32754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61049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288612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9291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89400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9" y="1791443"/>
            <a:ext cx="2596895" cy="2705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29785"/>
          <a:stretch/>
        </p:blipFill>
        <p:spPr>
          <a:xfrm>
            <a:off x="3145386" y="1885071"/>
            <a:ext cx="2803018" cy="26437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39" y="1658887"/>
            <a:ext cx="2509748" cy="28376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61049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 smtClean="0"/>
              <a:t>2</a:t>
            </a:r>
            <a:endParaRPr kumimoji="1" lang="en-US" altLang="zh-CN" sz="6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288612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/>
              <a:t>1</a:t>
            </a:r>
            <a:endParaRPr kumimoji="1" lang="zh-CN" altLang="en-US" sz="6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9291" y="5113733"/>
            <a:ext cx="6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6000" dirty="0"/>
              <a:t>3</a:t>
            </a:r>
            <a:endParaRPr kumimoji="1"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94845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Cards</a:t>
            </a:r>
            <a:r>
              <a:rPr kumimoji="1" lang="en-US" altLang="zh-CN" dirty="0" smtClean="0"/>
              <a:t> for </a:t>
            </a:r>
            <a:r>
              <a:rPr kumimoji="1" lang="zh-CN" altLang="en-US" dirty="0" smtClean="0"/>
              <a:t>美洲话语第二册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866" y="1600202"/>
            <a:ext cx="4648199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7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69</Words>
  <Application>Microsoft Macintosh PowerPoint</Application>
  <PresentationFormat>全屏显示(4:3)</PresentationFormat>
  <Paragraphs>67</Paragraphs>
  <Slides>23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cards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Cards for 美洲话语第二册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Yin</dc:creator>
  <cp:lastModifiedBy>Jun Yin</cp:lastModifiedBy>
  <cp:revision>18</cp:revision>
  <dcterms:created xsi:type="dcterms:W3CDTF">2016-04-13T17:53:47Z</dcterms:created>
  <dcterms:modified xsi:type="dcterms:W3CDTF">2016-05-01T03:39:04Z</dcterms:modified>
</cp:coreProperties>
</file>